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42" y="-22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 (не больше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11 009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 на человека)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399" y="4685182"/>
            <a:ext cx="5013325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можно получить позвонив по телефонам: 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2-11-81, 2-21-53 в ГБУСО «КЦСОН» в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Курманаевском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районе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1100" y="2110322"/>
            <a:ext cx="494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</a:p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7748" y="268357"/>
            <a:ext cx="44825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16.04.2020 №2180/581-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области» , в том числе на ведение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757810"/>
              </p:ext>
            </p:extLst>
          </p:nvPr>
        </p:nvGraphicFramePr>
        <p:xfrm>
          <a:off x="254442" y="2332385"/>
          <a:ext cx="4698558" cy="4894541"/>
        </p:xfrm>
        <a:graphic>
          <a:graphicData uri="http://schemas.openxmlformats.org/drawingml/2006/table">
            <a:tbl>
              <a:tblPr/>
              <a:tblGrid>
                <a:gridCol w="4698558"/>
              </a:tblGrid>
              <a:tr h="4894541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600" b="1" u="sng" dirty="0" smtClean="0">
                        <a:solidFill>
                          <a:srgbClr val="1F4E79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250 000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возмещение расходов, связанных с постановкой на учет в качестве индивидуального предпринимателя или налогоплательщика налога на профессиональный доход, в размере фактически понесенных расходов, но не более 5 процентов предоставленной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выплаты</a:t>
                      </a: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-139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7714190"/>
              </p:ext>
            </p:extLst>
          </p:nvPr>
        </p:nvGraphicFramePr>
        <p:xfrm>
          <a:off x="5148470" y="99391"/>
          <a:ext cx="4617720" cy="6744335"/>
        </p:xfrm>
        <a:graphic>
          <a:graphicData uri="http://schemas.openxmlformats.org/drawingml/2006/table">
            <a:tbl>
              <a:tblPr/>
              <a:tblGrid>
                <a:gridCol w="4617720"/>
              </a:tblGrid>
              <a:tr h="63334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целью заключения социального контракта гражданин берет на себя обязательства:  </a:t>
                      </a:r>
                      <a:endParaRPr lang="ru-RU" sz="1100" b="1" u="sng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 сотрудники 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КЦСОН 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оказывают помощь 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Оренбургской области от 07.09.2020 № 753-пп;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встать на учет в налоговом органе по субъекту Российской Федерации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представить в орган социальной защиты населения документы, подтверждающие факт расходования средств, с целью постановки на учет в качестве индивидуального предпринимателя или налогоплательщика налога на профессиональный доход;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25">
            <a:off x="4042886" y="5142258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921736">
            <a:off x="483688" y="5148604"/>
            <a:ext cx="766175" cy="9786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413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22</cp:revision>
  <cp:lastPrinted>2021-01-21T07:37:52Z</cp:lastPrinted>
  <dcterms:created xsi:type="dcterms:W3CDTF">2021-01-11T17:25:42Z</dcterms:created>
  <dcterms:modified xsi:type="dcterms:W3CDTF">2022-02-15T07:11:34Z</dcterms:modified>
</cp:coreProperties>
</file>