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42" y="-2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( не более 11009 руб. на человека)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можно получить позвонив по телефонам: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2-11-81, 2-21-53 в ГБУСО «КЦСОН»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Курманаевском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224622"/>
            <a:ext cx="49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ПОДСОБНОГО ХОЗЯЙСТВА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проект плана ведения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ЛПХ ( сотрудники КЦСОН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оказывают помощь)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орган социальной защиты населения документы, подтверждающие факт расходования средств 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479</Words>
  <Application>Microsoft Office PowerPoint</Application>
  <PresentationFormat>Лист A4 (210x297 мм)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30</cp:revision>
  <cp:lastPrinted>2021-01-27T10:57:10Z</cp:lastPrinted>
  <dcterms:created xsi:type="dcterms:W3CDTF">2021-01-11T17:25:42Z</dcterms:created>
  <dcterms:modified xsi:type="dcterms:W3CDTF">2022-02-15T07:05:52Z</dcterms:modified>
</cp:coreProperties>
</file>